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</Relationships>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6' Target='https://public.tableau.com/views/PGAProject/Dashboard2' TargetMode='External' Type='http://schemas.openxmlformats.org/officeDocument/2006/relationships/hyperlink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005533A1-D653-435F-AB43-33E3EB216A9C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 dirty="0" lang="en-us">
                <a:hlinkClick r:id="rId6"/>
              </a:rPr>
              <a:t>PGA Project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B1D75F9A-1181-4F0D-B89B-CD1667CF3B8E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2/5/2024 5:47:09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urse&amp;apos;s Best Golfers" id="10" name="slide10">
            <a:extLst>
              <a:ext uri="{FF2B5EF4-FFF2-40B4-BE49-F238E27FC236}">
                <a16:creationId xmlns:a16="http://schemas.microsoft.com/office/drawing/2014/main" id="{B4B15E93-A8D3-41F0-B6EA-EBC041D6274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8"/>
            <a:ext cx="12192000" cy="685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olfer&amp;apos;s Best Courses" id="11" name="slide11">
            <a:extLst>
              <a:ext uri="{FF2B5EF4-FFF2-40B4-BE49-F238E27FC236}">
                <a16:creationId xmlns:a16="http://schemas.microsoft.com/office/drawing/2014/main" id="{1A741EB6-222B-4CBE-905B-C30AAD24E1D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677" y="0"/>
            <a:ext cx="85746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dividual Golfer - Career" id="12" name="slide12">
            <a:extLst>
              <a:ext uri="{FF2B5EF4-FFF2-40B4-BE49-F238E27FC236}">
                <a16:creationId xmlns:a16="http://schemas.microsoft.com/office/drawing/2014/main" id="{325E86BD-B812-47B0-B84E-72416658F3AF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8"/>
            <a:ext cx="12192000" cy="685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1" id="2" name="slide2">
            <a:extLst>
              <a:ext uri="{FF2B5EF4-FFF2-40B4-BE49-F238E27FC236}">
                <a16:creationId xmlns:a16="http://schemas.microsoft.com/office/drawing/2014/main" id="{C00166D6-2506-49C3-9B01-CB1C821281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89"/>
            <a:ext cx="12192000" cy="685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2" id="3" name="slide3">
            <a:extLst>
              <a:ext uri="{FF2B5EF4-FFF2-40B4-BE49-F238E27FC236}">
                <a16:creationId xmlns:a16="http://schemas.microsoft.com/office/drawing/2014/main" id="{BD742874-5823-4EFC-A52F-2BE37C83CC0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139" y="0"/>
            <a:ext cx="29617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3" id="4" name="slide4">
            <a:extLst>
              <a:ext uri="{FF2B5EF4-FFF2-40B4-BE49-F238E27FC236}">
                <a16:creationId xmlns:a16="http://schemas.microsoft.com/office/drawing/2014/main" id="{82FFE1EA-5761-4F65-B920-D498BE96D88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595" y="0"/>
            <a:ext cx="77368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4" id="5" name="slide5">
            <a:extLst>
              <a:ext uri="{FF2B5EF4-FFF2-40B4-BE49-F238E27FC236}">
                <a16:creationId xmlns:a16="http://schemas.microsoft.com/office/drawing/2014/main" id="{EC90ECA9-AEBD-4B14-9412-C21251158BB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89"/>
            <a:ext cx="12192000" cy="685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5" id="6" name="slide6">
            <a:extLst>
              <a:ext uri="{FF2B5EF4-FFF2-40B4-BE49-F238E27FC236}">
                <a16:creationId xmlns:a16="http://schemas.microsoft.com/office/drawing/2014/main" id="{B7FABF86-25EE-4BF7-8EA5-EB06D93EA81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233" y="0"/>
            <a:ext cx="3449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6" id="7" name="slide7">
            <a:extLst>
              <a:ext uri="{FF2B5EF4-FFF2-40B4-BE49-F238E27FC236}">
                <a16:creationId xmlns:a16="http://schemas.microsoft.com/office/drawing/2014/main" id="{57F3E8CA-DF39-4013-89E7-98BDE4B7032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201" y="0"/>
            <a:ext cx="5755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7" id="8" name="slide8">
            <a:extLst>
              <a:ext uri="{FF2B5EF4-FFF2-40B4-BE49-F238E27FC236}">
                <a16:creationId xmlns:a16="http://schemas.microsoft.com/office/drawing/2014/main" id="{17A990A2-ED5D-4F50-8CD1-5403BDE5EC5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064" y="0"/>
            <a:ext cx="4178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8" id="9" name="slide9">
            <a:extLst>
              <a:ext uri="{FF2B5EF4-FFF2-40B4-BE49-F238E27FC236}">
                <a16:creationId xmlns:a16="http://schemas.microsoft.com/office/drawing/2014/main" id="{B84DB737-FD9A-4B4A-B1F0-B786E10BD38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595" y="0"/>
            <a:ext cx="77368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2024-02-05T17:47:10Z</dcterms:created>
  <dcterms:modified xsi:type="dcterms:W3CDTF">2024-02-05T17:47:10Z</dcterms:modified>
</cp:coreProperties>
</file>

<file path=docProps/thumbnail.jpeg>
</file>